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606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93" autoAdjust="0"/>
    <p:restoredTop sz="94681" autoAdjust="0"/>
  </p:normalViewPr>
  <p:slideViewPr>
    <p:cSldViewPr>
      <p:cViewPr varScale="1">
        <p:scale>
          <a:sx n="45" d="100"/>
          <a:sy n="45" d="100"/>
        </p:scale>
        <p:origin x="147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983EB-346B-471A-9644-E8948DDB7C95}" type="datetimeFigureOut">
              <a:rPr lang="pt-PT" smtClean="0"/>
              <a:t>16/03/2024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57953-8064-4E8A-9342-404D07A31B6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5536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000737-139D-4C6A-9A12-6B1423349B8A}" type="datetimeFigureOut">
              <a:rPr lang="pt-PT" smtClean="0"/>
              <a:t>16/03/2024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46137-0E7E-47E4-A961-8F9AA84FE93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1751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F46137-0E7E-47E4-A961-8F9AA84FE93F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6447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C54B7-EBE2-4811-8BBE-7E58946A777C}" type="datetime1">
              <a:rPr lang="pt-PT" smtClean="0"/>
              <a:t>16/03/2024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  <p:graphicFrame>
        <p:nvGraphicFramePr>
          <p:cNvPr id="8" name="Table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82763416"/>
              </p:ext>
            </p:extLst>
          </p:nvPr>
        </p:nvGraphicFramePr>
        <p:xfrm>
          <a:off x="0" y="0"/>
          <a:ext cx="9144000" cy="95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478297523"/>
                    </a:ext>
                  </a:extLst>
                </a:gridCol>
                <a:gridCol w="7086600">
                  <a:extLst>
                    <a:ext uri="{9D8B030D-6E8A-4147-A177-3AD203B41FA5}">
                      <a16:colId xmlns:a16="http://schemas.microsoft.com/office/drawing/2014/main" val="612698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0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IRF2025</a:t>
                      </a:r>
                      <a:endParaRPr lang="en-GB" sz="1600" dirty="0" smtClean="0">
                        <a:solidFill>
                          <a:schemeClr val="bg1"/>
                        </a:solidFill>
                        <a:latin typeface="Arial Black" panose="020B0A04020102020204" pitchFamily="34" charset="0"/>
                      </a:endParaRP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GB" sz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Porto/Portugal</a:t>
                      </a:r>
                    </a:p>
                    <a:p>
                      <a:pPr algn="ctr"/>
                      <a:r>
                        <a:rPr lang="en-GB" sz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15-18</a:t>
                      </a:r>
                      <a:r>
                        <a:rPr lang="en-GB" sz="12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July 2025</a:t>
                      </a:r>
                      <a:endParaRPr lang="pt-PT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en-GB" sz="28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International Conference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GB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INTEGRITY-RELIABILITY-FAILURE</a:t>
                      </a:r>
                      <a:endParaRPr lang="pt-PT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194097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25BF1-A45A-4EE0-A65C-873A672DD7BD}" type="datetime1">
              <a:rPr lang="pt-PT" smtClean="0"/>
              <a:t>16/03/2024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775C9-DBB3-42D9-BD0F-BA928C231570}" type="datetime1">
              <a:rPr lang="pt-PT" smtClean="0"/>
              <a:t>16/03/2024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523D-B94A-4715-818D-534101604A75}" type="datetime1">
              <a:rPr lang="pt-PT" smtClean="0"/>
              <a:t>16/03/2024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D718D-0D74-4233-AE2D-82683AC576D5}" type="datetime1">
              <a:rPr lang="pt-PT" smtClean="0"/>
              <a:t>16/03/2024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01C4-7378-463C-8661-DF11504182CC}" type="datetime1">
              <a:rPr lang="pt-PT" smtClean="0"/>
              <a:t>16/03/2024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448C8-C479-4EE3-9C31-5366AAEE67F5}" type="datetime1">
              <a:rPr lang="pt-PT" smtClean="0"/>
              <a:t>16/03/2024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AAA16-645D-4FCF-B0A9-CBAB97F6669A}" type="datetime1">
              <a:rPr lang="pt-PT" smtClean="0"/>
              <a:t>16/03/2024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46FA9-012D-40D0-8F30-B0D896912EA0}" type="datetime1">
              <a:rPr lang="pt-PT" smtClean="0"/>
              <a:t>16/03/2024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0E44-9514-4382-9FF7-F86BBC70562D}" type="datetime1">
              <a:rPr lang="pt-PT" smtClean="0"/>
              <a:t>16/03/2024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7548D-55A7-4CDB-BC70-ECFFD4E9075D}" type="datetime1">
              <a:rPr lang="pt-PT" smtClean="0"/>
              <a:t>16/03/2024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EF6FA-5334-418D-B41B-82590A8D5BDB}" type="datetime1">
              <a:rPr lang="pt-PT" smtClean="0"/>
              <a:t>16/03/2024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500AB-EFBE-4C81-86E9-9542FA2412FB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 noChangeArrowheads="1"/>
          </p:cNvPicPr>
          <p:nvPr/>
        </p:nvPicPr>
        <p:blipFill>
          <a:blip r:embed="rId3" cstate="print"/>
          <a:srcRect l="5215" r="822"/>
          <a:stretch>
            <a:fillRect/>
          </a:stretch>
        </p:blipFill>
        <p:spPr bwMode="auto">
          <a:xfrm>
            <a:off x="0" y="2325525"/>
            <a:ext cx="9144000" cy="45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39"/>
          <p:cNvSpPr/>
          <p:nvPr/>
        </p:nvSpPr>
        <p:spPr>
          <a:xfrm>
            <a:off x="533399" y="2209800"/>
            <a:ext cx="80772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01700">
              <a:spcBef>
                <a:spcPct val="40000"/>
              </a:spcBef>
            </a:pPr>
            <a:r>
              <a:rPr lang="en-GB" sz="3600" b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Title</a:t>
            </a:r>
          </a:p>
        </p:txBody>
      </p:sp>
      <p:sp>
        <p:nvSpPr>
          <p:cNvPr id="14" name="Rectângulo 13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81000" y="4330750"/>
            <a:ext cx="815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A. 1</a:t>
            </a:r>
            <a:r>
              <a:rPr kumimoji="0" lang="en-US" sz="2000" b="1" i="0" u="none" strike="noStrike" cap="none" normalizeH="0" baseline="3000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Author</a:t>
            </a:r>
            <a:r>
              <a:rPr lang="en-US" sz="2000" b="1" baseline="300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kumimoji="0" lang="en-US" sz="2000" b="1" i="0" u="none" strike="noStrike" cap="none" normalizeH="0" baseline="3000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(*)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B. 2</a:t>
            </a:r>
            <a:r>
              <a:rPr kumimoji="0" lang="en-US" sz="2000" b="1" i="0" u="none" strike="noStrike" cap="none" normalizeH="0" baseline="3000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nd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Author</a:t>
            </a:r>
            <a:r>
              <a:rPr kumimoji="0" lang="en-US" sz="2000" b="1" i="0" u="none" strike="noStrike" cap="none" normalizeH="0" baseline="3000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C. 3</a:t>
            </a:r>
            <a:r>
              <a:rPr kumimoji="0" lang="en-US" sz="2000" b="1" i="0" u="none" strike="noStrike" cap="none" normalizeH="0" baseline="3000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rd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Author</a:t>
            </a:r>
            <a:r>
              <a:rPr kumimoji="0" lang="en-US" sz="2000" b="1" i="0" u="none" strike="noStrike" cap="none" normalizeH="0" baseline="30000" dirty="0" err="1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381000" y="4894927"/>
            <a:ext cx="88392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3000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kumimoji="0" lang="en-US" sz="14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1</a:t>
            </a:r>
            <a:r>
              <a:rPr kumimoji="0" lang="en-US" sz="1400" u="none" strike="noStrike" cap="none" normalizeH="0" baseline="3000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st</a:t>
            </a:r>
            <a:r>
              <a:rPr kumimoji="0" lang="en-US" sz="14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Author</a:t>
            </a:r>
            <a:r>
              <a:rPr kumimoji="0" lang="en-US" sz="140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affiliation</a:t>
            </a:r>
            <a:endParaRPr kumimoji="0" lang="en-US" sz="140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3000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</a:t>
            </a:r>
            <a:r>
              <a:rPr kumimoji="0" lang="en-US" sz="14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</a:t>
            </a:r>
            <a:r>
              <a:rPr kumimoji="0" lang="en-US" sz="1400" u="none" strike="noStrike" cap="none" normalizeH="0" baseline="3000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nd</a:t>
            </a:r>
            <a:r>
              <a:rPr kumimoji="0" lang="en-US" sz="14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Author affiliation</a:t>
            </a:r>
            <a:endParaRPr kumimoji="0" lang="en-US" sz="140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u="none" strike="noStrike" cap="none" normalizeH="0" baseline="3000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kumimoji="0" lang="en-US" sz="14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3</a:t>
            </a:r>
            <a:r>
              <a:rPr kumimoji="0" lang="en-US" sz="1400" u="none" strike="noStrike" cap="none" normalizeH="0" baseline="3000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rd</a:t>
            </a:r>
            <a:r>
              <a:rPr kumimoji="0" lang="en-US" sz="14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Author affiliation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1600" b="0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(*)e-mail of the corresponding author</a:t>
            </a:r>
            <a:r>
              <a:rPr lang="en-US" sz="16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600" b="0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8" name="Rectangle 6"/>
          <p:cNvSpPr>
            <a:spLocks noChangeArrowheads="1"/>
          </p:cNvSpPr>
          <p:nvPr/>
        </p:nvSpPr>
        <p:spPr bwMode="auto">
          <a:xfrm>
            <a:off x="3581400" y="6400800"/>
            <a:ext cx="83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Logo A</a:t>
            </a:r>
            <a:endParaRPr kumimoji="0" lang="en-US" sz="1600" b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7924800" y="6400800"/>
            <a:ext cx="83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Logo D</a:t>
            </a:r>
            <a:endParaRPr kumimoji="0" lang="en-US" sz="1600" b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6477000" y="6400800"/>
            <a:ext cx="83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Logo C</a:t>
            </a:r>
            <a:endParaRPr kumimoji="0" lang="en-US" sz="1600" b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5029200" y="6400800"/>
            <a:ext cx="838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Logo B</a:t>
            </a:r>
            <a:endParaRPr kumimoji="0" lang="en-US" sz="1600" b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00125" y="33147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P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00AB-EFBE-4C81-86E9-9542FA2412FB}" type="slidenum">
              <a:rPr lang="pt-PT" smtClean="0"/>
              <a:pPr/>
              <a:t>1</a:t>
            </a:fld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 l="5215" r="822" b="33015"/>
          <a:stretch>
            <a:fillRect/>
          </a:stretch>
        </p:blipFill>
        <p:spPr bwMode="auto">
          <a:xfrm>
            <a:off x="0" y="54102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t-PT" b="1" i="1" dirty="0" smtClean="0">
                <a:solidFill>
                  <a:srgbClr val="0033CC"/>
                </a:solidFill>
              </a:rPr>
              <a:t>Slide Nº  </a:t>
            </a:r>
            <a:fld id="{9BA500AB-EFBE-4C81-86E9-9542FA2412FB}" type="slidenum">
              <a:rPr lang="pt-PT" b="1" smtClean="0">
                <a:solidFill>
                  <a:srgbClr val="0033CC"/>
                </a:solidFill>
              </a:rPr>
              <a:pPr/>
              <a:t>2</a:t>
            </a:fld>
            <a:endParaRPr lang="pt-PT" b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47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Black</vt:lpstr>
      <vt:lpstr>Calibri</vt:lpstr>
      <vt:lpstr>Tema do Office</vt:lpstr>
      <vt:lpstr>PowerPoint Presentation</vt:lpstr>
      <vt:lpstr>PowerPoint Presentation</vt:lpstr>
    </vt:vector>
  </TitlesOfParts>
  <Company>FCTUC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Nelson</dc:creator>
  <cp:lastModifiedBy>Joaquim Silva Gomes</cp:lastModifiedBy>
  <cp:revision>43</cp:revision>
  <dcterms:created xsi:type="dcterms:W3CDTF">2016-04-18T13:35:24Z</dcterms:created>
  <dcterms:modified xsi:type="dcterms:W3CDTF">2024-03-16T23:12:19Z</dcterms:modified>
</cp:coreProperties>
</file>